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551" r:id="rId4"/>
    <p:sldId id="562" r:id="rId5"/>
    <p:sldId id="553" r:id="rId6"/>
    <p:sldId id="550" r:id="rId7"/>
    <p:sldId id="563" r:id="rId8"/>
    <p:sldId id="555" r:id="rId9"/>
    <p:sldId id="556" r:id="rId10"/>
    <p:sldId id="565" r:id="rId11"/>
    <p:sldId id="559" r:id="rId12"/>
    <p:sldId id="560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禪修</a:t>
            </a: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動機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修禪動機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78EA73-EA62-13C2-13EF-8A4C83D4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092"/>
            <a:ext cx="12192000" cy="57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B4C02F-FAD0-19DF-0193-15E104E3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0" y="140096"/>
            <a:ext cx="11686674" cy="63666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2BEDCE-E694-4C4B-D510-323786BA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81" y="6000718"/>
            <a:ext cx="7405387" cy="4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BB4C98-85C4-34CC-06DD-C39F8487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223"/>
            <a:ext cx="12192000" cy="44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修禪動機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FA2F8D-4B76-2F66-E259-60FD8D56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1071233"/>
            <a:ext cx="1193649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DCC1A5-0C78-6C24-EA94-4339CB76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862"/>
            <a:ext cx="12192000" cy="57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FD8AD0-540A-DFE9-5309-FD7E0D2B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83"/>
            <a:ext cx="12192000" cy="56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7C69D3-24DF-BF6B-C47F-DC512F60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9" y="509159"/>
            <a:ext cx="10929499" cy="55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76DAC5-25F2-6692-EA55-A10B102F4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617"/>
            <a:ext cx="12192000" cy="55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2D18B7-5FE4-B2A1-7433-33EC8F1D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271"/>
            <a:ext cx="12192000" cy="57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6402C0-B892-AB4F-BFE6-AAC715E2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80" y="0"/>
            <a:ext cx="8968109" cy="67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61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24422</TotalTime>
  <Words>93</Words>
  <Application>Microsoft Office PowerPoint</Application>
  <PresentationFormat>寬螢幕</PresentationFormat>
  <Paragraphs>21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1127</cp:revision>
  <dcterms:created xsi:type="dcterms:W3CDTF">2023-08-17T10:12:34Z</dcterms:created>
  <dcterms:modified xsi:type="dcterms:W3CDTF">2024-09-09T07:00:44Z</dcterms:modified>
</cp:coreProperties>
</file>